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Oswald"/>
      <p:regular r:id="rId16"/>
      <p:bold r:id="rId17"/>
    </p:embeddedFont>
    <p:embeddedFont>
      <p:font typeface="Merriweather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2" roundtripDataSignature="AMtx7mhGnK+EQSDpBWABwoQ0NY3qQShI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italic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Merriweather-boldItalic.fntdata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bold.fntdata"/><Relationship Id="rId6" Type="http://schemas.openxmlformats.org/officeDocument/2006/relationships/slide" Target="slides/slide1.xml"/><Relationship Id="rId18" Type="http://schemas.openxmlformats.org/officeDocument/2006/relationships/font" Target="fonts/Merriweather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2" name="Google Shape;8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2f8a9c0778_0_14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5" name="Google Shape;95;g32f8a9c0778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g32f8a9c0778_0_14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2f8a9c0778_0_15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8" name="Google Shape;108;g32f8a9c0778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32f8a9c0778_0_15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2f8a9c0778_0_1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21" name="Google Shape;121;g32f8a9c0778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32f8a9c0778_0_16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2f8a9c0778_0_17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4" name="Google Shape;134;g32f8a9c0778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2f8a9c0778_0_17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32f8a9c0778_0_65"/>
          <p:cNvSpPr/>
          <p:nvPr/>
        </p:nvSpPr>
        <p:spPr>
          <a:xfrm>
            <a:off x="-167" y="0"/>
            <a:ext cx="12192029" cy="5863987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5" name="Google Shape;15;g32f8a9c0778_0_65"/>
          <p:cNvSpPr txBox="1"/>
          <p:nvPr>
            <p:ph type="ctrTitle"/>
          </p:nvPr>
        </p:nvSpPr>
        <p:spPr>
          <a:xfrm>
            <a:off x="415600" y="719633"/>
            <a:ext cx="11360700" cy="1710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g32f8a9c0778_0_65"/>
          <p:cNvSpPr txBox="1"/>
          <p:nvPr>
            <p:ph idx="1" type="subTitle"/>
          </p:nvPr>
        </p:nvSpPr>
        <p:spPr>
          <a:xfrm>
            <a:off x="415600" y="2504747"/>
            <a:ext cx="5656800" cy="984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100"/>
              <a:buNone/>
              <a:defRPr sz="21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7" name="Google Shape;17;g32f8a9c0778_0_6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2f8a9c0778_0_110"/>
          <p:cNvSpPr txBox="1"/>
          <p:nvPr>
            <p:ph hasCustomPrompt="1" type="title"/>
          </p:nvPr>
        </p:nvSpPr>
        <p:spPr>
          <a:xfrm>
            <a:off x="415667" y="1108233"/>
            <a:ext cx="7113300" cy="1659600"/>
          </a:xfrm>
          <a:prstGeom prst="rect">
            <a:avLst/>
          </a:prstGeom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300"/>
              <a:buNone/>
              <a:defRPr sz="133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60" name="Google Shape;60;g32f8a9c0778_0_110"/>
          <p:cNvSpPr txBox="1"/>
          <p:nvPr>
            <p:ph idx="1" type="body"/>
          </p:nvPr>
        </p:nvSpPr>
        <p:spPr>
          <a:xfrm>
            <a:off x="415600" y="2828567"/>
            <a:ext cx="7113300" cy="1256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Char char="●"/>
              <a:defRPr>
                <a:solidFill>
                  <a:schemeClr val="accent2"/>
                </a:solidFill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○"/>
              <a:defRPr>
                <a:solidFill>
                  <a:schemeClr val="accent2"/>
                </a:solidFill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■"/>
              <a:defRPr>
                <a:solidFill>
                  <a:schemeClr val="accent2"/>
                </a:solidFill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●"/>
              <a:defRPr>
                <a:solidFill>
                  <a:schemeClr val="accent2"/>
                </a:solidFill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○"/>
              <a:defRPr>
                <a:solidFill>
                  <a:schemeClr val="accent2"/>
                </a:solidFill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■"/>
              <a:defRPr>
                <a:solidFill>
                  <a:schemeClr val="accent2"/>
                </a:solidFill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●"/>
              <a:defRPr>
                <a:solidFill>
                  <a:schemeClr val="accent2"/>
                </a:solidFill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○"/>
              <a:defRPr>
                <a:solidFill>
                  <a:schemeClr val="accent2"/>
                </a:solidFill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61" name="Google Shape;61;g32f8a9c0778_0_1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f8a9c0778_0_11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f8a9c0778_0_116"/>
          <p:cNvSpPr txBox="1"/>
          <p:nvPr>
            <p:ph type="title"/>
          </p:nvPr>
        </p:nvSpPr>
        <p:spPr>
          <a:xfrm>
            <a:off x="609600" y="-476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66" name="Google Shape;66;g32f8a9c0778_0_116"/>
          <p:cNvSpPr txBox="1"/>
          <p:nvPr>
            <p:ph idx="1" type="body"/>
          </p:nvPr>
        </p:nvSpPr>
        <p:spPr>
          <a:xfrm>
            <a:off x="609600" y="1095375"/>
            <a:ext cx="10972800" cy="50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67" name="Google Shape;67;g32f8a9c0778_0_116"/>
          <p:cNvSpPr txBox="1"/>
          <p:nvPr>
            <p:ph idx="10" type="dt"/>
          </p:nvPr>
        </p:nvSpPr>
        <p:spPr>
          <a:xfrm>
            <a:off x="609600" y="6356353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g32f8a9c0778_0_116"/>
          <p:cNvSpPr txBox="1"/>
          <p:nvPr>
            <p:ph idx="11" type="ftr"/>
          </p:nvPr>
        </p:nvSpPr>
        <p:spPr>
          <a:xfrm>
            <a:off x="4165600" y="6356353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g32f8a9c0778_0_116"/>
          <p:cNvSpPr txBox="1"/>
          <p:nvPr>
            <p:ph idx="12" type="sldNum"/>
          </p:nvPr>
        </p:nvSpPr>
        <p:spPr>
          <a:xfrm>
            <a:off x="8737600" y="6356353"/>
            <a:ext cx="28449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98989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32f8a9c0778_0_70"/>
          <p:cNvSpPr/>
          <p:nvPr/>
        </p:nvSpPr>
        <p:spPr>
          <a:xfrm>
            <a:off x="0" y="64132"/>
            <a:ext cx="12192029" cy="5863987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20" name="Google Shape;20;g32f8a9c0778_0_70"/>
          <p:cNvSpPr/>
          <p:nvPr/>
        </p:nvSpPr>
        <p:spPr>
          <a:xfrm>
            <a:off x="0" y="0"/>
            <a:ext cx="12192029" cy="5863987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21" name="Google Shape;21;g32f8a9c0778_0_70"/>
          <p:cNvSpPr txBox="1"/>
          <p:nvPr>
            <p:ph type="title"/>
          </p:nvPr>
        </p:nvSpPr>
        <p:spPr>
          <a:xfrm>
            <a:off x="415600" y="719633"/>
            <a:ext cx="11360700" cy="17100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2" name="Google Shape;22;g32f8a9c0778_0_7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32f8a9c0778_0_75"/>
          <p:cNvSpPr/>
          <p:nvPr/>
        </p:nvSpPr>
        <p:spPr>
          <a:xfrm>
            <a:off x="0" y="0"/>
            <a:ext cx="57519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g32f8a9c0778_0_75"/>
          <p:cNvSpPr/>
          <p:nvPr/>
        </p:nvSpPr>
        <p:spPr>
          <a:xfrm>
            <a:off x="0" y="58833"/>
            <a:ext cx="5751356" cy="5865687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6" name="Google Shape;26;g32f8a9c0778_0_75"/>
          <p:cNvSpPr/>
          <p:nvPr/>
        </p:nvSpPr>
        <p:spPr>
          <a:xfrm>
            <a:off x="-167" y="0"/>
            <a:ext cx="5755723" cy="5860653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7" name="Google Shape;27;g32f8a9c0778_0_75"/>
          <p:cNvSpPr txBox="1"/>
          <p:nvPr>
            <p:ph type="title"/>
          </p:nvPr>
        </p:nvSpPr>
        <p:spPr>
          <a:xfrm>
            <a:off x="415633" y="667900"/>
            <a:ext cx="4941900" cy="33453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g32f8a9c0778_0_75"/>
          <p:cNvSpPr txBox="1"/>
          <p:nvPr>
            <p:ph idx="1" type="body"/>
          </p:nvPr>
        </p:nvSpPr>
        <p:spPr>
          <a:xfrm>
            <a:off x="6192900" y="667900"/>
            <a:ext cx="5555100" cy="54648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29" name="Google Shape;29;g32f8a9c0778_0_7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32f8a9c0778_0_82"/>
          <p:cNvSpPr/>
          <p:nvPr/>
        </p:nvSpPr>
        <p:spPr>
          <a:xfrm>
            <a:off x="0" y="0"/>
            <a:ext cx="12192000" cy="170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g32f8a9c0778_0_82"/>
          <p:cNvSpPr txBox="1"/>
          <p:nvPr>
            <p:ph type="title"/>
          </p:nvPr>
        </p:nvSpPr>
        <p:spPr>
          <a:xfrm>
            <a:off x="415633" y="667900"/>
            <a:ext cx="11360700" cy="83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g32f8a9c0778_0_82"/>
          <p:cNvSpPr txBox="1"/>
          <p:nvPr>
            <p:ph idx="1" type="body"/>
          </p:nvPr>
        </p:nvSpPr>
        <p:spPr>
          <a:xfrm>
            <a:off x="415600" y="2007600"/>
            <a:ext cx="5333100" cy="410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34" name="Google Shape;34;g32f8a9c0778_0_82"/>
          <p:cNvSpPr txBox="1"/>
          <p:nvPr>
            <p:ph idx="2" type="body"/>
          </p:nvPr>
        </p:nvSpPr>
        <p:spPr>
          <a:xfrm>
            <a:off x="6443200" y="2007600"/>
            <a:ext cx="5333100" cy="410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35" name="Google Shape;35;g32f8a9c0778_0_8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32f8a9c0778_0_88"/>
          <p:cNvSpPr/>
          <p:nvPr/>
        </p:nvSpPr>
        <p:spPr>
          <a:xfrm>
            <a:off x="0" y="0"/>
            <a:ext cx="12192000" cy="1702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g32f8a9c0778_0_88"/>
          <p:cNvSpPr txBox="1"/>
          <p:nvPr>
            <p:ph type="title"/>
          </p:nvPr>
        </p:nvSpPr>
        <p:spPr>
          <a:xfrm>
            <a:off x="415633" y="667900"/>
            <a:ext cx="11360700" cy="83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g32f8a9c0778_0_8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32f8a9c0778_0_92"/>
          <p:cNvSpPr/>
          <p:nvPr/>
        </p:nvSpPr>
        <p:spPr>
          <a:xfrm>
            <a:off x="0" y="0"/>
            <a:ext cx="50193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g32f8a9c0778_0_92"/>
          <p:cNvSpPr txBox="1"/>
          <p:nvPr>
            <p:ph type="title"/>
          </p:nvPr>
        </p:nvSpPr>
        <p:spPr>
          <a:xfrm>
            <a:off x="415633" y="667900"/>
            <a:ext cx="4170000" cy="2438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g32f8a9c0778_0_92"/>
          <p:cNvSpPr txBox="1"/>
          <p:nvPr>
            <p:ph idx="1" type="body"/>
          </p:nvPr>
        </p:nvSpPr>
        <p:spPr>
          <a:xfrm>
            <a:off x="415600" y="3187533"/>
            <a:ext cx="4170000" cy="3063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700"/>
              <a:buChar char="●"/>
              <a:defRPr>
                <a:solidFill>
                  <a:schemeClr val="accent2"/>
                </a:solidFill>
              </a:defRPr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○"/>
              <a:defRPr>
                <a:solidFill>
                  <a:schemeClr val="accent2"/>
                </a:solidFill>
              </a:defRPr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■"/>
              <a:defRPr>
                <a:solidFill>
                  <a:schemeClr val="accent2"/>
                </a:solidFill>
              </a:defRPr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●"/>
              <a:defRPr>
                <a:solidFill>
                  <a:schemeClr val="accent2"/>
                </a:solidFill>
              </a:defRPr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○"/>
              <a:defRPr>
                <a:solidFill>
                  <a:schemeClr val="accent2"/>
                </a:solidFill>
              </a:defRPr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■"/>
              <a:defRPr>
                <a:solidFill>
                  <a:schemeClr val="accent2"/>
                </a:solidFill>
              </a:defRPr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●"/>
              <a:defRPr>
                <a:solidFill>
                  <a:schemeClr val="accent2"/>
                </a:solidFill>
              </a:defRPr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○"/>
              <a:defRPr>
                <a:solidFill>
                  <a:schemeClr val="accent2"/>
                </a:solidFill>
              </a:defRPr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5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4" name="Google Shape;44;g32f8a9c0778_0_9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2f8a9c0778_0_97"/>
          <p:cNvSpPr txBox="1"/>
          <p:nvPr>
            <p:ph type="title"/>
          </p:nvPr>
        </p:nvSpPr>
        <p:spPr>
          <a:xfrm>
            <a:off x="415567" y="1064800"/>
            <a:ext cx="8330400" cy="47283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7" name="Google Shape;47;g32f8a9c0778_0_9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32f8a9c0778_0_100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g32f8a9c0778_0_100"/>
          <p:cNvSpPr txBox="1"/>
          <p:nvPr>
            <p:ph type="title"/>
          </p:nvPr>
        </p:nvSpPr>
        <p:spPr>
          <a:xfrm>
            <a:off x="415067" y="667900"/>
            <a:ext cx="4939200" cy="2732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7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g32f8a9c0778_0_100"/>
          <p:cNvSpPr txBox="1"/>
          <p:nvPr>
            <p:ph idx="1" type="subTitle"/>
          </p:nvPr>
        </p:nvSpPr>
        <p:spPr>
          <a:xfrm>
            <a:off x="406400" y="3502300"/>
            <a:ext cx="4939200" cy="1235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2" name="Google Shape;52;g32f8a9c0778_0_100"/>
          <p:cNvSpPr txBox="1"/>
          <p:nvPr>
            <p:ph idx="2" type="body"/>
          </p:nvPr>
        </p:nvSpPr>
        <p:spPr>
          <a:xfrm>
            <a:off x="6505367" y="667900"/>
            <a:ext cx="5271900" cy="54819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/>
            </a:lvl9pPr>
          </a:lstStyle>
          <a:p/>
        </p:txBody>
      </p:sp>
      <p:sp>
        <p:nvSpPr>
          <p:cNvPr id="53" name="Google Shape;53;g32f8a9c0778_0_10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2f8a9c0778_0_106"/>
          <p:cNvSpPr/>
          <p:nvPr/>
        </p:nvSpPr>
        <p:spPr>
          <a:xfrm>
            <a:off x="0" y="5825333"/>
            <a:ext cx="12192000" cy="1032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g32f8a9c0778_0_106"/>
          <p:cNvSpPr txBox="1"/>
          <p:nvPr>
            <p:ph idx="1" type="body"/>
          </p:nvPr>
        </p:nvSpPr>
        <p:spPr>
          <a:xfrm>
            <a:off x="415600" y="6028533"/>
            <a:ext cx="10639200" cy="6141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7" name="Google Shape;57;g32f8a9c0778_0_10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32f8a9c0778_0_6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00"/>
              <a:buFont typeface="Merriweather"/>
              <a:buNone/>
              <a:defRPr sz="37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1" name="Google Shape;11;g32f8a9c0778_0_6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65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sz="17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238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238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238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238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238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238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●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238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○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238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Roboto"/>
              <a:buChar char="■"/>
              <a:defRPr sz="15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12" name="Google Shape;12;g32f8a9c0778_0_6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"/>
          <p:cNvSpPr txBox="1"/>
          <p:nvPr>
            <p:ph type="ctrTitle"/>
          </p:nvPr>
        </p:nvSpPr>
        <p:spPr>
          <a:xfrm>
            <a:off x="-411200" y="0"/>
            <a:ext cx="10363200" cy="13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latin typeface="Times New Roman"/>
                <a:ea typeface="Times New Roman"/>
                <a:cs typeface="Times New Roman"/>
                <a:sym typeface="Times New Roman"/>
              </a:rPr>
              <a:t>KEC HACKATHON 2025</a:t>
            </a:r>
            <a:endParaRPr b="1" sz="4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"/>
          <p:cNvSpPr txBox="1"/>
          <p:nvPr/>
        </p:nvSpPr>
        <p:spPr>
          <a:xfrm>
            <a:off x="260165" y="1366734"/>
            <a:ext cx="60648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Problem Statement ID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ref website )</a:t>
            </a:r>
            <a:endParaRPr sz="2400"/>
          </a:p>
          <a:p>
            <a:pPr indent="-287019" lvl="0" marL="29908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7019" lvl="0" marL="299085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Domain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ref website 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/>
          </a:p>
          <a:p>
            <a:pPr indent="-285750" lvl="0" marL="285750" marR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Lead Name - </a:t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5750" lvl="0" marL="285750" marR="0" rtl="0"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1"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College -  </a:t>
            </a:r>
            <a:r>
              <a:rPr lang="en-US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 full name )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6" name="Google Shape;7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34025" y="302651"/>
            <a:ext cx="1617974" cy="69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6396" y="192825"/>
            <a:ext cx="980550" cy="91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249400" y="134575"/>
            <a:ext cx="1436057" cy="91965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"/>
          <p:cNvSpPr/>
          <p:nvPr/>
        </p:nvSpPr>
        <p:spPr>
          <a:xfrm>
            <a:off x="5797349" y="2743225"/>
            <a:ext cx="5888100" cy="34899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20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TEAM </a:t>
            </a:r>
            <a:r>
              <a:rPr b="1" i="0" lang="en-US" sz="2000" u="none" cap="none" strike="noStrike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MEMBERS</a:t>
            </a:r>
            <a:endParaRPr sz="2000">
              <a:solidFill>
                <a:schemeClr val="accen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Name 1</a:t>
            </a:r>
            <a:endParaRPr sz="2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Name 2</a:t>
            </a:r>
            <a:endParaRPr b="0" i="0" sz="2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Name 3</a:t>
            </a:r>
            <a:endParaRPr b="0" i="0" sz="2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1" sz="20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US" sz="200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MENTOR</a:t>
            </a:r>
            <a:endParaRPr sz="2000">
              <a:solidFill>
                <a:schemeClr val="accen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Name</a:t>
            </a:r>
            <a:endParaRPr sz="2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Designation</a:t>
            </a:r>
            <a:endParaRPr sz="2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2000">
                <a:latin typeface="Times New Roman"/>
                <a:ea typeface="Times New Roman"/>
                <a:cs typeface="Times New Roman"/>
                <a:sym typeface="Times New Roman"/>
              </a:rPr>
              <a:t>College/Company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6" name="Google Shape;86;p3"/>
          <p:cNvSpPr txBox="1"/>
          <p:nvPr/>
        </p:nvSpPr>
        <p:spPr>
          <a:xfrm>
            <a:off x="9773263" y="6639300"/>
            <a:ext cx="1809135" cy="182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200" u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sz="1200" u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7" name="Google Shape;87;p3"/>
          <p:cNvSpPr txBox="1"/>
          <p:nvPr>
            <p:ph type="title"/>
          </p:nvPr>
        </p:nvSpPr>
        <p:spPr>
          <a:xfrm>
            <a:off x="415658" y="758775"/>
            <a:ext cx="11360700" cy="83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IDEA TITLE</a:t>
            </a:r>
            <a:endParaRPr sz="2500"/>
          </a:p>
        </p:txBody>
      </p:sp>
      <p:sp>
        <p:nvSpPr>
          <p:cNvPr id="88" name="Google Shape;88;p3"/>
          <p:cNvSpPr txBox="1"/>
          <p:nvPr>
            <p:ph type="title"/>
          </p:nvPr>
        </p:nvSpPr>
        <p:spPr>
          <a:xfrm>
            <a:off x="415650" y="234075"/>
            <a:ext cx="11360700" cy="52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TEAM NAME</a:t>
            </a:r>
            <a:endParaRPr sz="2000"/>
          </a:p>
        </p:txBody>
      </p:sp>
      <p:sp>
        <p:nvSpPr>
          <p:cNvPr id="89" name="Google Shape;89;p3"/>
          <p:cNvSpPr txBox="1"/>
          <p:nvPr/>
        </p:nvSpPr>
        <p:spPr>
          <a:xfrm>
            <a:off x="603450" y="2417525"/>
            <a:ext cx="9982200" cy="18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 u="sng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Proposed Solution (Describe your Idea/Solution/Prototype)</a:t>
            </a:r>
            <a:endParaRPr sz="2500" u="sng">
              <a:solidFill>
                <a:srgbClr val="1F497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 u="sng">
              <a:solidFill>
                <a:srgbClr val="1F497D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Detailed explanation of the proposed solution </a:t>
            </a:r>
            <a:endParaRPr sz="2000"/>
          </a:p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How it addresses the problem </a:t>
            </a:r>
            <a:endParaRPr sz="2000"/>
          </a:p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Innovation and uniqueness of the solution</a:t>
            </a:r>
            <a:endParaRPr sz="2000"/>
          </a:p>
        </p:txBody>
      </p:sp>
      <p:pic>
        <p:nvPicPr>
          <p:cNvPr id="90" name="Google Shape;90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4925" y="5990751"/>
            <a:ext cx="1617974" cy="69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40300" y="5822675"/>
            <a:ext cx="1436057" cy="9196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"/>
          <p:cNvSpPr txBox="1"/>
          <p:nvPr/>
        </p:nvSpPr>
        <p:spPr>
          <a:xfrm>
            <a:off x="0" y="6501300"/>
            <a:ext cx="2357400" cy="35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@kechackathon2025</a:t>
            </a:r>
            <a:endParaRPr sz="17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2f8a9c0778_0_14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9" name="Google Shape;99;g32f8a9c0778_0_147"/>
          <p:cNvSpPr txBox="1"/>
          <p:nvPr/>
        </p:nvSpPr>
        <p:spPr>
          <a:xfrm>
            <a:off x="9773263" y="6639300"/>
            <a:ext cx="18090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200" u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sz="1200" u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0" name="Google Shape;100;g32f8a9c0778_0_147"/>
          <p:cNvSpPr txBox="1"/>
          <p:nvPr>
            <p:ph type="title"/>
          </p:nvPr>
        </p:nvSpPr>
        <p:spPr>
          <a:xfrm>
            <a:off x="415658" y="758775"/>
            <a:ext cx="11360700" cy="83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TECHNICAL APPROACH</a:t>
            </a:r>
            <a:endParaRPr sz="2500"/>
          </a:p>
        </p:txBody>
      </p:sp>
      <p:sp>
        <p:nvSpPr>
          <p:cNvPr id="101" name="Google Shape;101;g32f8a9c0778_0_147"/>
          <p:cNvSpPr txBox="1"/>
          <p:nvPr>
            <p:ph type="title"/>
          </p:nvPr>
        </p:nvSpPr>
        <p:spPr>
          <a:xfrm>
            <a:off x="415650" y="234075"/>
            <a:ext cx="11360700" cy="52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TEAM NAME</a:t>
            </a:r>
            <a:endParaRPr sz="2000"/>
          </a:p>
        </p:txBody>
      </p:sp>
      <p:sp>
        <p:nvSpPr>
          <p:cNvPr id="102" name="Google Shape;102;g32f8a9c0778_0_147"/>
          <p:cNvSpPr txBox="1"/>
          <p:nvPr/>
        </p:nvSpPr>
        <p:spPr>
          <a:xfrm>
            <a:off x="603450" y="2417525"/>
            <a:ext cx="9982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Technologies to be used (e.g. programming languages, frameworks, hardware) </a:t>
            </a:r>
            <a:endParaRPr sz="2000"/>
          </a:p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Methodology and process for implementation (Flow Charts/Images/ working prototype)</a:t>
            </a:r>
            <a:endParaRPr sz="2000"/>
          </a:p>
        </p:txBody>
      </p:sp>
      <p:pic>
        <p:nvPicPr>
          <p:cNvPr id="103" name="Google Shape;103;g32f8a9c0778_0_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4925" y="5990751"/>
            <a:ext cx="1617974" cy="69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32f8a9c0778_0_1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40300" y="5822675"/>
            <a:ext cx="1436057" cy="91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g32f8a9c0778_0_147"/>
          <p:cNvSpPr txBox="1"/>
          <p:nvPr/>
        </p:nvSpPr>
        <p:spPr>
          <a:xfrm>
            <a:off x="0" y="6501300"/>
            <a:ext cx="2357400" cy="35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@kechackathon2025</a:t>
            </a:r>
            <a:endParaRPr sz="17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2f8a9c0778_0_15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2" name="Google Shape;112;g32f8a9c0778_0_158"/>
          <p:cNvSpPr txBox="1"/>
          <p:nvPr/>
        </p:nvSpPr>
        <p:spPr>
          <a:xfrm>
            <a:off x="9773263" y="6639300"/>
            <a:ext cx="18090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200" u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sz="1200" u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3" name="Google Shape;113;g32f8a9c0778_0_158"/>
          <p:cNvSpPr txBox="1"/>
          <p:nvPr>
            <p:ph type="title"/>
          </p:nvPr>
        </p:nvSpPr>
        <p:spPr>
          <a:xfrm>
            <a:off x="415658" y="758775"/>
            <a:ext cx="11360700" cy="83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FEASIBILITY AND </a:t>
            </a:r>
            <a:r>
              <a:rPr lang="en-US" sz="2500"/>
              <a:t>VIABILITY</a:t>
            </a:r>
            <a:endParaRPr sz="2500"/>
          </a:p>
        </p:txBody>
      </p:sp>
      <p:sp>
        <p:nvSpPr>
          <p:cNvPr id="114" name="Google Shape;114;g32f8a9c0778_0_158"/>
          <p:cNvSpPr txBox="1"/>
          <p:nvPr>
            <p:ph type="title"/>
          </p:nvPr>
        </p:nvSpPr>
        <p:spPr>
          <a:xfrm>
            <a:off x="415650" y="234075"/>
            <a:ext cx="11360700" cy="52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TEAM NAME</a:t>
            </a:r>
            <a:endParaRPr sz="2000"/>
          </a:p>
        </p:txBody>
      </p:sp>
      <p:sp>
        <p:nvSpPr>
          <p:cNvPr id="115" name="Google Shape;115;g32f8a9c0778_0_158"/>
          <p:cNvSpPr txBox="1"/>
          <p:nvPr/>
        </p:nvSpPr>
        <p:spPr>
          <a:xfrm>
            <a:off x="603450" y="2417525"/>
            <a:ext cx="9982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Analysis of the feasibility of the idea </a:t>
            </a:r>
            <a:endParaRPr sz="2000"/>
          </a:p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Potential challenges and risks </a:t>
            </a:r>
            <a:endParaRPr sz="2000"/>
          </a:p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Strategies for overcoming these challenges</a:t>
            </a:r>
            <a:endParaRPr sz="2000"/>
          </a:p>
        </p:txBody>
      </p:sp>
      <p:pic>
        <p:nvPicPr>
          <p:cNvPr id="116" name="Google Shape;116;g32f8a9c0778_0_1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4925" y="5990751"/>
            <a:ext cx="1617974" cy="69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32f8a9c0778_0_1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40300" y="5822675"/>
            <a:ext cx="1436057" cy="91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g32f8a9c0778_0_158"/>
          <p:cNvSpPr txBox="1"/>
          <p:nvPr/>
        </p:nvSpPr>
        <p:spPr>
          <a:xfrm>
            <a:off x="0" y="6501300"/>
            <a:ext cx="2357400" cy="35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@kechackathon2025</a:t>
            </a:r>
            <a:endParaRPr sz="17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2f8a9c0778_0_16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5" name="Google Shape;125;g32f8a9c0778_0_168"/>
          <p:cNvSpPr txBox="1"/>
          <p:nvPr/>
        </p:nvSpPr>
        <p:spPr>
          <a:xfrm>
            <a:off x="9773263" y="6639300"/>
            <a:ext cx="18090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200" u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sz="1200" u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6" name="Google Shape;126;g32f8a9c0778_0_168"/>
          <p:cNvSpPr txBox="1"/>
          <p:nvPr>
            <p:ph type="title"/>
          </p:nvPr>
        </p:nvSpPr>
        <p:spPr>
          <a:xfrm>
            <a:off x="415658" y="758775"/>
            <a:ext cx="11360700" cy="83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IMPACT AND BENEFITS</a:t>
            </a:r>
            <a:endParaRPr sz="2500"/>
          </a:p>
        </p:txBody>
      </p:sp>
      <p:sp>
        <p:nvSpPr>
          <p:cNvPr id="127" name="Google Shape;127;g32f8a9c0778_0_168"/>
          <p:cNvSpPr txBox="1"/>
          <p:nvPr>
            <p:ph type="title"/>
          </p:nvPr>
        </p:nvSpPr>
        <p:spPr>
          <a:xfrm>
            <a:off x="415650" y="234075"/>
            <a:ext cx="11360700" cy="52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TEAM NAME</a:t>
            </a:r>
            <a:endParaRPr sz="2000"/>
          </a:p>
        </p:txBody>
      </p:sp>
      <p:sp>
        <p:nvSpPr>
          <p:cNvPr id="128" name="Google Shape;128;g32f8a9c0778_0_168"/>
          <p:cNvSpPr txBox="1"/>
          <p:nvPr/>
        </p:nvSpPr>
        <p:spPr>
          <a:xfrm>
            <a:off x="603450" y="2417525"/>
            <a:ext cx="9982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Potential impact on the target audience </a:t>
            </a:r>
            <a:endParaRPr sz="2000"/>
          </a:p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Benefits of the solution</a:t>
            </a:r>
            <a:endParaRPr sz="2000"/>
          </a:p>
        </p:txBody>
      </p:sp>
      <p:pic>
        <p:nvPicPr>
          <p:cNvPr id="129" name="Google Shape;129;g32f8a9c0778_0_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4925" y="5990751"/>
            <a:ext cx="1617974" cy="69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32f8a9c0778_0_16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40300" y="5822675"/>
            <a:ext cx="1436057" cy="91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g32f8a9c0778_0_168"/>
          <p:cNvSpPr txBox="1"/>
          <p:nvPr/>
        </p:nvSpPr>
        <p:spPr>
          <a:xfrm>
            <a:off x="0" y="6501300"/>
            <a:ext cx="2357400" cy="35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@kechackathon2025</a:t>
            </a:r>
            <a:endParaRPr sz="17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2f8a9c0778_0_17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8" name="Google Shape;138;g32f8a9c0778_0_178"/>
          <p:cNvSpPr txBox="1"/>
          <p:nvPr/>
        </p:nvSpPr>
        <p:spPr>
          <a:xfrm>
            <a:off x="9773263" y="6639300"/>
            <a:ext cx="18090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lang="en-US" sz="1200" u="none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‹#›</a:t>
            </a:fld>
            <a:endParaRPr b="1" sz="1200" u="none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9" name="Google Shape;139;g32f8a9c0778_0_178"/>
          <p:cNvSpPr txBox="1"/>
          <p:nvPr>
            <p:ph type="title"/>
          </p:nvPr>
        </p:nvSpPr>
        <p:spPr>
          <a:xfrm>
            <a:off x="415658" y="758775"/>
            <a:ext cx="11360700" cy="8316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/>
              <a:t>RESEARCH AND REFERENCE</a:t>
            </a:r>
            <a:endParaRPr sz="2500"/>
          </a:p>
        </p:txBody>
      </p:sp>
      <p:sp>
        <p:nvSpPr>
          <p:cNvPr id="140" name="Google Shape;140;g32f8a9c0778_0_178"/>
          <p:cNvSpPr txBox="1"/>
          <p:nvPr>
            <p:ph type="title"/>
          </p:nvPr>
        </p:nvSpPr>
        <p:spPr>
          <a:xfrm>
            <a:off x="415650" y="234075"/>
            <a:ext cx="11360700" cy="524700"/>
          </a:xfrm>
          <a:prstGeom prst="rect">
            <a:avLst/>
          </a:prstGeom>
        </p:spPr>
        <p:txBody>
          <a:bodyPr anchorCtr="0" anchor="t" bIns="121900" lIns="121900" spcFirstLastPara="1" rIns="121900" wrap="square" tIns="1219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TEAM NAME</a:t>
            </a:r>
            <a:endParaRPr sz="2000"/>
          </a:p>
        </p:txBody>
      </p:sp>
      <p:sp>
        <p:nvSpPr>
          <p:cNvPr id="141" name="Google Shape;141;g32f8a9c0778_0_178"/>
          <p:cNvSpPr txBox="1"/>
          <p:nvPr/>
        </p:nvSpPr>
        <p:spPr>
          <a:xfrm>
            <a:off x="603450" y="2417525"/>
            <a:ext cx="9982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2100" lvl="0" marL="342900" rtl="0" algn="just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sz="2000"/>
              <a:t>Details / Links of the reference and research work</a:t>
            </a:r>
            <a:endParaRPr sz="2000"/>
          </a:p>
        </p:txBody>
      </p:sp>
      <p:pic>
        <p:nvPicPr>
          <p:cNvPr id="142" name="Google Shape;142;g32f8a9c0778_0_1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24925" y="5990751"/>
            <a:ext cx="1617974" cy="69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32f8a9c0778_0_17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40300" y="5822675"/>
            <a:ext cx="1436057" cy="919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g32f8a9c0778_0_178"/>
          <p:cNvSpPr txBox="1"/>
          <p:nvPr/>
        </p:nvSpPr>
        <p:spPr>
          <a:xfrm>
            <a:off x="0" y="6501300"/>
            <a:ext cx="2357400" cy="356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@kechackathon2025</a:t>
            </a:r>
            <a:endParaRPr sz="17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2013-12-12T18:46:50Z</dcterms:created>
  <dc:creator>Crowdfunder</dc:creator>
</cp:coreProperties>
</file>